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C9AA44C5-98FB-4181-8AC9-DADB639058D7}"/>
    <pc:docChg chg="custSel modHandout">
      <pc:chgData name="Stan Cox" userId="9376f276357bfffd" providerId="LiveId" clId="{C9AA44C5-98FB-4181-8AC9-DADB639058D7}" dt="2025-06-03T21:02:57.107" v="130" actId="20577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EE9132-7C7E-B57D-B601-A9FC30FF991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86100" cy="7620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2000" dirty="0">
                <a:latin typeface="Colored Crayons" panose="02000500000000000000" pitchFamily="2" charset="0"/>
              </a:rPr>
              <a:t>Elementary Principles</a:t>
            </a:r>
          </a:p>
          <a:p>
            <a:r>
              <a:rPr lang="en-US" dirty="0"/>
              <a:t>Hebrews 6:1-3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7A184F-E0E7-8598-E692-6C1742265F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June 8, 2025 @ 9am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A009B1-04D6-E7E6-5B20-E74651A181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FC3925-B4BA-F644-BBAF-5BF93911E0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soundteaching.org</a:t>
            </a:r>
          </a:p>
        </p:txBody>
      </p:sp>
    </p:spTree>
    <p:extLst>
      <p:ext uri="{BB962C8B-B14F-4D97-AF65-F5344CB8AC3E}">
        <p14:creationId xmlns:p14="http://schemas.microsoft.com/office/powerpoint/2010/main" val="735654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E441B-0D4B-03D3-528E-87F7D017C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37C0F2-9FEE-1BA6-D7B4-623346FEF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EE309-A91A-D33F-FD6B-2206C01A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BE004-C6B5-28FA-6EC2-234FD88D3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716C5-8941-6CE3-EA17-325423DAD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83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0390F-2D84-C4CF-2235-0402E68D2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348495-CB4B-0BD0-470E-64E192D2EE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37EE1-54F7-FEB8-BE02-4EA193425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6C8B8-59C6-85DA-222E-7C860C67C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F5D27-BC85-4708-8A1A-E8F845AFF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1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B83CF6-A08E-CA1F-0827-9ED4EF4B2C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8F8F5-CF4B-2D1A-2C2A-082D5CC03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10DF4-53CB-D95F-1155-D5CBC9452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B5B8D-3AA5-8697-8025-00B1C846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C8B31-DCF8-7707-BD9E-B1F51D7E7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4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EF159-5504-6379-B2E9-3A26300AF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EC0D5-39AA-E841-3225-B4C7282AB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BB6C2-F24E-6966-1A51-403C71E20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150ED-0E67-4798-D3D9-2CE3077F4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CE24E-98F3-AACC-AD26-36CDAF7D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31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0150B-5329-D5F9-E9AF-DF5FB7157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D8337B-02DA-DD21-C711-FB303D360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AD3DE-AEBC-E244-38C7-462A63B34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9B219-F99A-2674-A69A-3F71F1F65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77C48-3E2C-4182-2F38-2A2D8B677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846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7D6C6-8D18-C7CB-17F6-48A243BEE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7D4FA-E762-FC61-F9CD-A77E897E4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13526-EEFE-18F2-36FA-FA3A783783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FE7D87-C428-E2D2-80DB-ECC70E135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E54D9-B454-1B9B-E82D-0AD0CD007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A4766-735E-20D6-6E5D-5802A6BCF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6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24CF4-49AA-72F7-A8EF-F4A0C56A6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5856F-C0CD-32E3-6BBF-D7E907E46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114EC-3837-CCCD-70D1-CF184E2BB4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F3A235-575A-6B21-F9CF-27A9EC6FCA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AFE088-6416-F992-6D36-601244570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B4C0F0-0456-8AD2-4537-8F39A6D70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E00A71-6FCA-E57A-D6DA-6FE548A3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8771A6-130C-27E0-EE88-E2EA0CCA2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5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23134-8C55-2BE8-79F4-995E834D6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38DEF7-0E7C-3CDA-67C6-D34B6395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C6F6FF-0BD5-A3F3-B77A-31769F909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C16CCC-A2BD-E02F-EA49-13B07D36E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7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A3691B-B71D-CA30-B9A1-CF53E7DE2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5F133C-2918-9FA5-9D6A-E375B078D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233A6-6779-FCCE-3281-E6DD1E015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947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5329F-B280-DEE1-66CA-96EF59151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6A90C-54F6-3F4D-17F6-D77A6056B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4A9BC-E577-14D9-E2E1-3839666CE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3194E-299A-6BC5-294D-6F920016E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D3B0E3-1C94-DA8A-09CA-E821B83F8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1E80CE-45AB-8FC9-D04E-928B13083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3D80A-B2AD-4777-4444-0C60FEFA6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F372DD-F37A-48BB-533E-06D4E476C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A42C5-04F0-6DC6-A48E-0CEABB7AA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A0B46-E27B-757C-63C4-20B1A500A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D76DE1-19F3-657E-8F46-7989A5717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90840-2067-A2AF-BB47-D7859C5A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6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41FDF1-0B1F-F0F3-F966-0674E383D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4348D-8F55-ED3D-D143-BC8840CD6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05624-7124-32F9-8D05-79B9CC70E3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F656CA-DC31-41ED-9944-D0FD466FE1CF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7ABD6-3D4E-9494-8B8E-09B34413FF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DCD8A-A52F-85C1-680A-3C51626BDC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71E49C-FEFC-4794-9F73-8A89D4431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5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yellow and pink and black background with text&#10;&#10;AI-generated content may be incorrect.">
            <a:extLst>
              <a:ext uri="{FF2B5EF4-FFF2-40B4-BE49-F238E27FC236}">
                <a16:creationId xmlns:a16="http://schemas.microsoft.com/office/drawing/2014/main" id="{C9093234-62EF-B70E-67E3-A316CF24C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603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4CCB8-6069-6557-B0C9-250DB9766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sign with yellow text&#10;&#10;AI-generated content may be incorrect.">
            <a:extLst>
              <a:ext uri="{FF2B5EF4-FFF2-40B4-BE49-F238E27FC236}">
                <a16:creationId xmlns:a16="http://schemas.microsoft.com/office/drawing/2014/main" id="{7D8DA674-41B8-60C6-A869-A0C407E4D9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77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94F01-0B55-DA1C-2442-868B7D3E9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square with black and white text&#10;&#10;AI-generated content may be incorrect.">
            <a:extLst>
              <a:ext uri="{FF2B5EF4-FFF2-40B4-BE49-F238E27FC236}">
                <a16:creationId xmlns:a16="http://schemas.microsoft.com/office/drawing/2014/main" id="{CD627361-6C7E-5709-AA4A-22F99BDD5F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032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37493-6CE7-D4D4-FA58-828EA14E7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rectangular sign with a black arrow and a black line&#10;&#10;AI-generated content may be incorrect.">
            <a:extLst>
              <a:ext uri="{FF2B5EF4-FFF2-40B4-BE49-F238E27FC236}">
                <a16:creationId xmlns:a16="http://schemas.microsoft.com/office/drawing/2014/main" id="{E13F0C79-C953-A3E8-8229-0F042CE06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90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C1453-7FA2-C879-B358-6614749C3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card with a person holding a arrow&#10;&#10;AI-generated content may be incorrect.">
            <a:extLst>
              <a:ext uri="{FF2B5EF4-FFF2-40B4-BE49-F238E27FC236}">
                <a16:creationId xmlns:a16="http://schemas.microsoft.com/office/drawing/2014/main" id="{4087BD23-FE8F-B55C-B431-8D0B2EBE4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231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1F7F1-8F6B-72E1-13B5-98413D6D1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card with black and white text and clouds&#10;&#10;AI-generated content may be incorrect.">
            <a:extLst>
              <a:ext uri="{FF2B5EF4-FFF2-40B4-BE49-F238E27FC236}">
                <a16:creationId xmlns:a16="http://schemas.microsoft.com/office/drawing/2014/main" id="{5AB792D1-745C-A627-8323-7F6C9FBFA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917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9B7F8-6AF0-8F7A-FE60-6B1108AEC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picture of a scale&#10;&#10;AI-generated content may be incorrect.">
            <a:extLst>
              <a:ext uri="{FF2B5EF4-FFF2-40B4-BE49-F238E27FC236}">
                <a16:creationId xmlns:a16="http://schemas.microsoft.com/office/drawing/2014/main" id="{57F4C5ED-9F74-2036-ED7E-803EF4394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018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3729F-D560-A70C-22E9-ED6B89A95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ign with text and a book&#10;&#10;AI-generated content may be incorrect.">
            <a:extLst>
              <a:ext uri="{FF2B5EF4-FFF2-40B4-BE49-F238E27FC236}">
                <a16:creationId xmlns:a16="http://schemas.microsoft.com/office/drawing/2014/main" id="{13672A27-914E-8E86-4D34-FDE675E2CF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836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Colored Crayons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dcterms:created xsi:type="dcterms:W3CDTF">2025-06-03T20:56:03Z</dcterms:created>
  <dcterms:modified xsi:type="dcterms:W3CDTF">2025-06-03T21:03:03Z</dcterms:modified>
</cp:coreProperties>
</file>